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1" r:id="rId2"/>
  </p:sldIdLst>
  <p:sldSz cx="9144000" cy="6858000" type="screen4x3"/>
  <p:notesSz cx="7010400" cy="92233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980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34" y="-10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39BA5E-271E-44DF-A991-3F9A9DD7AC7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1500"/>
            <a:ext cx="5607050" cy="41497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598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3C8F82-FEEB-48B5-B85C-7BB1A450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02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3648" indent="-28986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59459" indent="-23189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23243" indent="-23189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87027" indent="-23189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50810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14594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78378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42161" indent="-23189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9C6A3A-0C0F-44A2-B505-8B58DE9FF3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83C6-C701-44D3-A9AB-73C3D177EB51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F567E-6A76-435A-9893-FAA3637D3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2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AF3F-B6BE-4927-AFCF-E2C4A358F31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8445-5D08-4226-81B0-3876A2C1C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E964-9103-4EAF-8CCA-6250BDC558BC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FA7C0-097C-4E30-9563-B9ECCB53B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3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3C02-F0DD-4CDF-8BAB-8B50F7BDC65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9FB32-AEFB-4CCD-894C-CA8BA7C8A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1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F5CAD-CD76-43F7-97B7-83B2110EEFB6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F0AE-E1CA-40B8-99BF-21D11AAD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1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2C3A-4187-4A42-BB06-F13AA4B65D2D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3096-3471-4F5F-9F24-021BE77AF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6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CDF33-DCF2-4FB4-8E3B-2AF3D0DA6A8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E85D-4DFE-44E7-87EC-70C46C9C3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1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0DD6F-E2CE-4A82-863E-4A7E9BEF558E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8F91F-324D-460C-86F2-BE927CCB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5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A84C8-8FCC-4409-AD12-9C38084F50A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CD85B-5FE7-4A98-B6AA-F31C3E215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6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D698-9BC9-46D8-8EC6-447C3E4E687B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919F4-816D-4A59-ABB0-3B5ADDEC8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ABCC5-AFE7-4B21-9DCC-218285B5F2E7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E978-88C4-4DE6-9107-437D888B5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5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2B393-BDA8-4B0A-979D-2633612377D5}" type="datetimeFigureOut">
              <a:rPr lang="en-US"/>
              <a:pPr>
                <a:defRPr/>
              </a:pPr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3907C1-07FA-4118-A8C9-48EEDBFA0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56" name="Picture 112" descr="https://media-server.clubmed.com/image/jpeg/2000/auto/crop/center/60/https%3A%2F%2Fns.clubmed.com%2Ficp%2F1-MEDIA%2F01.VILLAGES%2F1.1MER%2F1-PALMIYE%2F33-32-31-30-29-28-27-26-25-24-23-22-21-20-19-18-17-16-15-14-13-12-11-10-9-8-7-6-5-4-3-2-1-PHOTOS%2FPALCF11200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3" t="1282" r="32528" b="-222"/>
          <a:stretch/>
        </p:blipFill>
        <p:spPr bwMode="auto">
          <a:xfrm>
            <a:off x="0" y="0"/>
            <a:ext cx="5039999" cy="689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39999" y="798512"/>
            <a:ext cx="410400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Palmiye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,</a:t>
            </a:r>
            <a:endParaRPr lang="en-GB" sz="3500" dirty="0">
              <a:solidFill>
                <a:schemeClr val="tx1">
                  <a:lumMod val="75000"/>
                  <a:lumOff val="25000"/>
                </a:schemeClr>
              </a:solidFill>
              <a:latin typeface="HappinessV_TTF" panose="02000503040000020004" pitchFamily="2" charset="-1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ppinessV_TTF" panose="02000503040000020004" pitchFamily="2" charset="-18"/>
              </a:rPr>
              <a:t>Turkey 4</a:t>
            </a:r>
            <a:r>
              <a:rPr lang="en-GB" sz="3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ident" pitchFamily="50" charset="0"/>
              </a:rPr>
              <a:t>T</a:t>
            </a:r>
            <a:endParaRPr lang="en-GB" sz="3500" b="1" dirty="0">
              <a:solidFill>
                <a:schemeClr val="tx1">
                  <a:lumMod val="75000"/>
                  <a:lumOff val="25000"/>
                </a:schemeClr>
              </a:solidFill>
              <a:latin typeface="Trident" pitchFamily="50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5039999" y="4248090"/>
            <a:ext cx="41040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000" b="1" dirty="0" smtClean="0">
                <a:solidFill>
                  <a:srgbClr val="444444"/>
                </a:solidFill>
                <a:latin typeface="Trebuchet MS" panose="020B0603020202020204" pitchFamily="34" charset="0"/>
              </a:rPr>
              <a:t>Premium All-Inclusive</a:t>
            </a:r>
            <a:endParaRPr lang="en-GB" sz="2000" b="1" dirty="0">
              <a:solidFill>
                <a:srgbClr val="444444"/>
              </a:solidFill>
              <a:latin typeface="Trebuchet MS" panose="020B0603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74" y="6320774"/>
            <a:ext cx="1219994" cy="33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P:\TRADE\12. CREATIVE KITS\Logos\Club Med Logos\Main Logos\JPEG\clubmed_grey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81" y="5746204"/>
            <a:ext cx="24399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D:\sun fam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30653" r="13093" b="26690"/>
          <a:stretch/>
        </p:blipFill>
        <p:spPr bwMode="auto">
          <a:xfrm>
            <a:off x="5230505" y="4644533"/>
            <a:ext cx="3722987" cy="6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/>
          <p:nvPr>
            <p:extLst>
              <p:ext uri="{D42A27DB-BD31-4B8C-83A1-F6EECF244321}">
                <p14:modId xmlns:p14="http://schemas.microsoft.com/office/powerpoint/2010/main" val="2501306995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72013" y="2262187"/>
            <a:ext cx="4846637" cy="641350"/>
          </a:xfrm>
          <a:prstGeom prst="rect">
            <a:avLst/>
          </a:prstGeom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2625380479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03900" y="2905125"/>
            <a:ext cx="2581275" cy="828675"/>
          </a:xfrm>
          <a:prstGeom prst="rect">
            <a:avLst/>
          </a:prstGeom>
        </p:spPr>
      </p:pic>
      <p:pic>
        <p:nvPicPr>
          <p:cNvPr id="4" name="Picture 3"/>
          <p:cNvPicPr/>
          <p:nvPr>
            <p:extLst>
              <p:ext uri="{D42A27DB-BD31-4B8C-83A1-F6EECF244321}">
                <p14:modId xmlns:p14="http://schemas.microsoft.com/office/powerpoint/2010/main" val="405641548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145088" y="3286125"/>
            <a:ext cx="389572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3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7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Club Med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Tahri, Amina</dc:creator>
  <cp:lastModifiedBy>Guyot, Maud</cp:lastModifiedBy>
  <cp:revision>105</cp:revision>
  <cp:lastPrinted>2016-07-29T15:54:35Z</cp:lastPrinted>
  <dcterms:created xsi:type="dcterms:W3CDTF">2016-07-29T15:09:09Z</dcterms:created>
  <dcterms:modified xsi:type="dcterms:W3CDTF">2018-07-27T10:32:25Z</dcterms:modified>
</cp:coreProperties>
</file>